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750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是一篇说明文。文章主要介绍了各国如何选择本国国家动物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还列举了多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国家及其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国宝动物的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95" y="2756053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73" y="980728"/>
            <a:ext cx="11710266" cy="158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 usually show the world about themselves with a national symbol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put the symbol on flags, coins, stamps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an animal is used this way, it’s a national animal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how do countries choose their national animals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they usually choose an animal that comes from their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national animal of Tanzania, East Africa, is the giraffe, which lives there as well as in other African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what about the most popular national animal, the 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lion’s natural environment is Africa, so it is the national animal of lots of African countries, such as Ethiopia or Liberia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England, Belgium and Bulgaria, though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have the lion as their national symbol, but lions don’t come from these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Often, the main reason for choosing an animal as the national symbol is because of the qualities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animal has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is the national animal of many countries because people think it is strong, proud, honest and brave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the qualities that countries believe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themselves also have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national symbol like this is the eagle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symbol of the United States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see eagles as proud, honest and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birds are national symbols, partly because they show the idea of freedom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5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 is also a national animal in countries like Thailand and Mozambique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thought to be honest and hard-working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interesting symbol is the wolf, national animal of Türkiye and many southern European countries, such as Italy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don’t we usually think the wolf is dangerous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True, but there are many other opinions of the wolf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believed, for example, that the men who started Rome were brought up by a wolf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explains Italy’s choice of the wolf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can see, the qualities we look for in national animals are mostly what we value in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how do you explain the national animal of Monaco—the mouse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38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national animal of Tanzania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giraffe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eagle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national animal of Tanzania, East Africa, is the giraffe”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坦桑尼亚的国宝动物是长颈鹿。故选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32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qualities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symbols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960" y="853163"/>
            <a:ext cx="4286678" cy="46763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1632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lion is the national animal of many countries because people think it is strong, proud, honest and brave. These are the qualities that countries believe they themselves also have.”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人们认为狮子具有强壮、骄傲、诚实和勇敢等品质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而这些也是国家认为自己所拥有的品质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countries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65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Italy choose the wolf as its national animal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 the idea of freedom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considered as a dangerous animal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brought up the men who started Rome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natural environment is southern Europe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believed, for example, that the men who started Rome were brought up by a wolf. That explains Italy’s choice of the wolf.”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意大利选择狼作为国宝动物是因为据说建立罗马的人是由狼养大的。故选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00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6074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structure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60742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6074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107.jpg" descr="id:21475085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4542" y="1533846"/>
            <a:ext cx="1179144" cy="1143350"/>
          </a:xfrm>
          <a:prstGeom prst="rect">
            <a:avLst/>
          </a:prstGeom>
        </p:spPr>
      </p:pic>
      <p:pic>
        <p:nvPicPr>
          <p:cNvPr id="4" name="kd108.jpg" descr="id:21475085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71322" y="1648027"/>
            <a:ext cx="1177098" cy="1025743"/>
          </a:xfrm>
          <a:prstGeom prst="rect">
            <a:avLst/>
          </a:prstGeom>
        </p:spPr>
      </p:pic>
      <p:pic>
        <p:nvPicPr>
          <p:cNvPr id="5" name="kd109.jpg" descr="id:21475085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64887" y="1770576"/>
            <a:ext cx="1442993" cy="1025743"/>
          </a:xfrm>
          <a:prstGeom prst="rect">
            <a:avLst/>
          </a:prstGeom>
        </p:spPr>
      </p:pic>
      <p:pic>
        <p:nvPicPr>
          <p:cNvPr id="6" name="kd110.jpg" descr="id:214750859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82039" y="1685735"/>
            <a:ext cx="1008356" cy="10257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9184" y="808431"/>
            <a:ext cx="4293765" cy="51525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847" y="291632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段提出问题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国家如何选择国宝动物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段从动物产地方面举例说明选择国宝动物的依据；第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段从动物品质方面阐述选择国宝动物的原因；第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段继续举例说明不同国家基于动物品质选择国宝动物的情况。第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段是并列关系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共同支撑第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段内容。故选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9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532</Words>
  <Application>Microsoft Office PowerPoint</Application>
  <PresentationFormat>自定义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2025-09-17T17:14:56Z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